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7" r:id="rId4"/>
    <p:sldId id="258" r:id="rId5"/>
    <p:sldId id="263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16603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4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73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03090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37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76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9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79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297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68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C1EB08A-DCA4-4D2F-B31F-7BB9C7B1D7C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8BD12C1-E261-416C-AEB5-E7B918BF0A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967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EE5C1-72EE-1C1D-6477-0C94D6436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718" y="1679812"/>
            <a:ext cx="9208048" cy="2098226"/>
          </a:xfrm>
        </p:spPr>
        <p:txBody>
          <a:bodyPr/>
          <a:lstStyle/>
          <a:p>
            <a:r>
              <a:rPr lang="ko-KR" altLang="en-US" dirty="0"/>
              <a:t>윈도우 프로그래밍</a:t>
            </a:r>
            <a:br>
              <a:rPr lang="en-US" altLang="ko-KR" dirty="0"/>
            </a:br>
            <a:r>
              <a:rPr lang="ko-KR" altLang="en-US" dirty="0"/>
              <a:t>기말과제 </a:t>
            </a:r>
            <a:r>
              <a:rPr lang="en-US" altLang="ko-KR" dirty="0"/>
              <a:t>- </a:t>
            </a:r>
            <a:r>
              <a:rPr lang="ko-KR" altLang="en-US" dirty="0" err="1"/>
              <a:t>쿠키마리오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36F821-64B8-762D-73AE-B4F8D04AE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2019180004 02</a:t>
            </a:r>
            <a:r>
              <a:rPr lang="ko-KR" altLang="en-US" dirty="0"/>
              <a:t>반</a:t>
            </a:r>
            <a:r>
              <a:rPr lang="en-US" altLang="ko-KR" dirty="0"/>
              <a:t> </a:t>
            </a:r>
            <a:r>
              <a:rPr lang="ko-KR" altLang="en-US" dirty="0" err="1"/>
              <a:t>구윤성</a:t>
            </a:r>
            <a:endParaRPr lang="en-US" altLang="ko-KR" dirty="0"/>
          </a:p>
          <a:p>
            <a:r>
              <a:rPr lang="en-US" altLang="ko-KR"/>
              <a:t>2021184029 03</a:t>
            </a:r>
            <a:r>
              <a:rPr lang="ko-KR" altLang="en-US" dirty="0"/>
              <a:t>반 이종현</a:t>
            </a:r>
          </a:p>
        </p:txBody>
      </p:sp>
    </p:spTree>
    <p:extLst>
      <p:ext uri="{BB962C8B-B14F-4D97-AF65-F5344CB8AC3E}">
        <p14:creationId xmlns:p14="http://schemas.microsoft.com/office/powerpoint/2010/main" val="168534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4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2EA31D-23B6-0999-BA37-961BD7C5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게임 개요</a:t>
            </a:r>
          </a:p>
        </p:txBody>
      </p:sp>
      <p:pic>
        <p:nvPicPr>
          <p:cNvPr id="4" name="Picture 2" descr="쿠키런">
            <a:extLst>
              <a:ext uri="{FF2B5EF4-FFF2-40B4-BE49-F238E27FC236}">
                <a16:creationId xmlns:a16="http://schemas.microsoft.com/office/drawing/2014/main" id="{165FC075-71AA-653A-767B-1AE309BB8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732" y="606706"/>
            <a:ext cx="3730079" cy="2079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6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24B5A-27AC-6E9A-3A3E-88CB1162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ko-KR" altLang="en-US" dirty="0"/>
              <a:t>게임 이름 </a:t>
            </a:r>
            <a:r>
              <a:rPr lang="en-US" altLang="ko-KR" dirty="0"/>
              <a:t>: </a:t>
            </a:r>
            <a:r>
              <a:rPr lang="ko-KR" altLang="en-US" dirty="0"/>
              <a:t>쿠키 </a:t>
            </a:r>
            <a:r>
              <a:rPr lang="ko-KR" altLang="en-US" dirty="0" err="1"/>
              <a:t>마리오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쿠키런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슈퍼 </a:t>
            </a:r>
            <a:r>
              <a:rPr lang="ko-KR" altLang="en-US" dirty="0" err="1"/>
              <a:t>마리오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조작 인터페이스  </a:t>
            </a:r>
            <a:r>
              <a:rPr lang="en-US" altLang="ko-KR" dirty="0"/>
              <a:t>:</a:t>
            </a:r>
            <a:r>
              <a:rPr lang="ko-KR" altLang="en-US" dirty="0"/>
              <a:t> 스페이스 바 </a:t>
            </a:r>
            <a:r>
              <a:rPr lang="en-US" altLang="ko-KR" dirty="0"/>
              <a:t>/ </a:t>
            </a:r>
            <a:r>
              <a:rPr lang="ko-KR" altLang="en-US" dirty="0"/>
              <a:t>마우스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장르 </a:t>
            </a:r>
            <a:r>
              <a:rPr lang="en-US" altLang="ko-KR" dirty="0"/>
              <a:t>: </a:t>
            </a:r>
            <a:r>
              <a:rPr lang="ko-KR" altLang="en-US" dirty="0" err="1"/>
              <a:t>횡스크롤</a:t>
            </a:r>
            <a:r>
              <a:rPr lang="ko-KR" altLang="en-US" dirty="0"/>
              <a:t> 러닝 액션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제작 기간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sz="1800" dirty="0"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ko-KR" altLang="ko-KR" sz="1800" dirty="0">
                <a:effectLst/>
                <a:latin typeface="+mn-ea"/>
                <a:cs typeface="Times New Roman" panose="02020603050405020304" pitchFamily="18" charset="0"/>
              </a:rPr>
              <a:t>월</a:t>
            </a:r>
            <a:r>
              <a:rPr lang="en-US" altLang="ko-KR" sz="1800" dirty="0">
                <a:effectLst/>
                <a:latin typeface="+mn-ea"/>
                <a:cs typeface="Times New Roman" panose="02020603050405020304" pitchFamily="18" charset="0"/>
              </a:rPr>
              <a:t> 29</a:t>
            </a:r>
            <a:r>
              <a:rPr lang="ko-KR" altLang="ko-KR" sz="1800" dirty="0">
                <a:effectLst/>
                <a:latin typeface="+mn-ea"/>
                <a:cs typeface="Times New Roman" panose="02020603050405020304" pitchFamily="18" charset="0"/>
              </a:rPr>
              <a:t>일</a:t>
            </a:r>
            <a:r>
              <a:rPr lang="en-US" altLang="ko-KR" sz="1800" dirty="0">
                <a:effectLst/>
                <a:latin typeface="+mn-ea"/>
                <a:cs typeface="Times New Roman" panose="02020603050405020304" pitchFamily="18" charset="0"/>
              </a:rPr>
              <a:t> ~ 6</a:t>
            </a:r>
            <a:r>
              <a:rPr lang="ko-KR" altLang="ko-KR" sz="1800" dirty="0">
                <a:effectLst/>
                <a:latin typeface="+mn-ea"/>
                <a:cs typeface="Times New Roman" panose="02020603050405020304" pitchFamily="18" charset="0"/>
              </a:rPr>
              <a:t>월</a:t>
            </a:r>
            <a:r>
              <a:rPr lang="en-US" altLang="ko-KR" sz="1800" dirty="0">
                <a:effectLst/>
                <a:latin typeface="+mn-ea"/>
                <a:cs typeface="Times New Roman" panose="02020603050405020304" pitchFamily="18" charset="0"/>
              </a:rPr>
              <a:t> 17</a:t>
            </a:r>
            <a:r>
              <a:rPr lang="ko-KR" altLang="ko-KR" sz="1800" dirty="0">
                <a:effectLst/>
                <a:latin typeface="+mn-ea"/>
                <a:cs typeface="Times New Roman" panose="02020603050405020304" pitchFamily="18" charset="0"/>
              </a:rPr>
              <a:t>일</a:t>
            </a:r>
            <a:r>
              <a:rPr lang="en-US" altLang="ko-KR" sz="1800" dirty="0">
                <a:effectLst/>
                <a:latin typeface="+mn-ea"/>
                <a:cs typeface="Times New Roman" panose="02020603050405020304" pitchFamily="18" charset="0"/>
              </a:rPr>
              <a:t> (</a:t>
            </a:r>
            <a:r>
              <a:rPr lang="ko-KR" altLang="ko-KR" sz="1800" dirty="0">
                <a:effectLst/>
                <a:latin typeface="+mn-ea"/>
                <a:cs typeface="Times New Roman" panose="02020603050405020304" pitchFamily="18" charset="0"/>
              </a:rPr>
              <a:t>약</a:t>
            </a:r>
            <a:r>
              <a:rPr lang="en-US" altLang="ko-KR" sz="1800" dirty="0">
                <a:effectLst/>
                <a:latin typeface="+mn-ea"/>
                <a:cs typeface="Times New Roman" panose="02020603050405020304" pitchFamily="18" charset="0"/>
              </a:rPr>
              <a:t> 3</a:t>
            </a:r>
            <a:r>
              <a:rPr lang="ko-KR" altLang="ko-KR" sz="1800" dirty="0">
                <a:effectLst/>
                <a:latin typeface="+mn-ea"/>
                <a:cs typeface="Times New Roman" panose="02020603050405020304" pitchFamily="18" charset="0"/>
              </a:rPr>
              <a:t>주</a:t>
            </a:r>
            <a:r>
              <a:rPr lang="en-US" altLang="ko-KR" sz="18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 descr="슈퍼 마리오 브라더스' 올해 첫 글로벌 수익 10억 달러 돌파">
            <a:extLst>
              <a:ext uri="{FF2B5EF4-FFF2-40B4-BE49-F238E27FC236}">
                <a16:creationId xmlns:a16="http://schemas.microsoft.com/office/drawing/2014/main" id="{7D5B6E3C-4DFC-1F92-A5D0-849C247DE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" y="4005910"/>
            <a:ext cx="3730078" cy="224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십자형 4">
            <a:extLst>
              <a:ext uri="{FF2B5EF4-FFF2-40B4-BE49-F238E27FC236}">
                <a16:creationId xmlns:a16="http://schemas.microsoft.com/office/drawing/2014/main" id="{C0B1AB02-7A2B-EC37-8390-FB285EB04D0D}"/>
              </a:ext>
            </a:extLst>
          </p:cNvPr>
          <p:cNvSpPr/>
          <p:nvPr/>
        </p:nvSpPr>
        <p:spPr>
          <a:xfrm>
            <a:off x="1822189" y="2949897"/>
            <a:ext cx="642437" cy="686067"/>
          </a:xfrm>
          <a:prstGeom prst="plus">
            <a:avLst>
              <a:gd name="adj" fmla="val 319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07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211A-5181-DCEE-F8C4-98D53396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설명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8CAFF1-0CE7-F728-4EE9-803C4F8AA00B}"/>
              </a:ext>
            </a:extLst>
          </p:cNvPr>
          <p:cNvSpPr/>
          <p:nvPr/>
        </p:nvSpPr>
        <p:spPr>
          <a:xfrm>
            <a:off x="7332424" y="1570549"/>
            <a:ext cx="4581409" cy="5016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카메라는 캐릭터를 따라서 이동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화면에는 캐릭터와 다른 오브젝트 등장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(ex : </a:t>
            </a:r>
            <a:r>
              <a:rPr lang="ko-KR" altLang="en-US" dirty="0">
                <a:solidFill>
                  <a:schemeClr val="tx1"/>
                </a:solidFill>
              </a:rPr>
              <a:t>코인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물약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바나나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적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캐릭터는 일정한 속도로 달리는 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아이템은 화면에 지정된 위치에 생성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921A1-50F4-9F35-5602-310A5508AF26}"/>
              </a:ext>
            </a:extLst>
          </p:cNvPr>
          <p:cNvSpPr/>
          <p:nvPr/>
        </p:nvSpPr>
        <p:spPr>
          <a:xfrm>
            <a:off x="796948" y="5504507"/>
            <a:ext cx="6310574" cy="1082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상단에 현재 코인 획득 개수와 체력을 표시해 줌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394083-9E75-43BC-3D9C-1EA70EEE8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3" t="1371" r="8812" b="1698"/>
          <a:stretch/>
        </p:blipFill>
        <p:spPr>
          <a:xfrm>
            <a:off x="1013657" y="1434384"/>
            <a:ext cx="6051615" cy="38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2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211A-5181-DCEE-F8C4-98D53396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152065-DC3F-E0D9-66B3-B56DF509E42F}"/>
              </a:ext>
            </a:extLst>
          </p:cNvPr>
          <p:cNvSpPr/>
          <p:nvPr/>
        </p:nvSpPr>
        <p:spPr>
          <a:xfrm>
            <a:off x="6318001" y="4686802"/>
            <a:ext cx="3820297" cy="1767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ESC : </a:t>
            </a:r>
            <a:r>
              <a:rPr lang="ko-KR" altLang="en-US" dirty="0"/>
              <a:t>일시정지</a:t>
            </a:r>
            <a:endParaRPr lang="en-US" altLang="ko-KR" dirty="0"/>
          </a:p>
          <a:p>
            <a:pPr algn="ctr"/>
            <a:r>
              <a:rPr lang="ko-KR" altLang="en-US" dirty="0"/>
              <a:t>조작 </a:t>
            </a:r>
            <a:r>
              <a:rPr lang="en-US" altLang="ko-KR" dirty="0"/>
              <a:t>: 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스페이스 바</a:t>
            </a:r>
            <a:endParaRPr lang="en-US" altLang="ko-KR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EA0EC20-C3C1-59E1-FA60-6E4CB020F6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14848" y="4170836"/>
            <a:ext cx="891073" cy="1853198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1066D56-0F61-6F31-6F8C-6DB1F6697890}"/>
              </a:ext>
            </a:extLst>
          </p:cNvPr>
          <p:cNvCxnSpPr>
            <a:cxnSpLocks/>
          </p:cNvCxnSpPr>
          <p:nvPr/>
        </p:nvCxnSpPr>
        <p:spPr>
          <a:xfrm rot="10800000">
            <a:off x="6791418" y="2580775"/>
            <a:ext cx="3755254" cy="10545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8B24F-5C13-9F42-7B99-FC4059686A2F}"/>
              </a:ext>
            </a:extLst>
          </p:cNvPr>
          <p:cNvSpPr/>
          <p:nvPr/>
        </p:nvSpPr>
        <p:spPr>
          <a:xfrm>
            <a:off x="8451540" y="1320856"/>
            <a:ext cx="2413549" cy="1018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돌아가기 버튼을 클릭하면 다시 메인 화면으로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AEBD9F-3B4E-EF10-E2A4-5B283586AAE6}"/>
              </a:ext>
            </a:extLst>
          </p:cNvPr>
          <p:cNvSpPr/>
          <p:nvPr/>
        </p:nvSpPr>
        <p:spPr>
          <a:xfrm>
            <a:off x="1193744" y="5542972"/>
            <a:ext cx="2413549" cy="1018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키 설명 버튼을 클릭하면 키 설명 화면으로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363921-D7D5-4E1D-3A25-FE5B3E320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6" t="1664" r="9233" b="2285"/>
          <a:stretch/>
        </p:blipFill>
        <p:spPr>
          <a:xfrm>
            <a:off x="1788011" y="1445168"/>
            <a:ext cx="5003407" cy="32067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FB5FF9-25EE-3215-A1DC-EB998A0D4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2" t="2826" r="8686" b="2580"/>
          <a:stretch/>
        </p:blipFill>
        <p:spPr>
          <a:xfrm>
            <a:off x="5586984" y="3589592"/>
            <a:ext cx="5278105" cy="30828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608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211A-5181-DCEE-F8C4-98D53396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일시정지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8CAFF1-0CE7-F728-4EE9-803C4F8AA00B}"/>
              </a:ext>
            </a:extLst>
          </p:cNvPr>
          <p:cNvSpPr/>
          <p:nvPr/>
        </p:nvSpPr>
        <p:spPr>
          <a:xfrm>
            <a:off x="7891717" y="944708"/>
            <a:ext cx="3081083" cy="1380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다시 </a:t>
            </a:r>
            <a:r>
              <a:rPr lang="en-US" altLang="ko-KR" dirty="0">
                <a:solidFill>
                  <a:schemeClr val="tx1"/>
                </a:solidFill>
              </a:rPr>
              <a:t>esc</a:t>
            </a:r>
            <a:r>
              <a:rPr lang="ko-KR" altLang="en-US" dirty="0">
                <a:solidFill>
                  <a:schemeClr val="tx1"/>
                </a:solidFill>
              </a:rPr>
              <a:t>를 누르면 게임화면으로 넘어 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682AC0-379A-833D-5735-327DEA9C4D32}"/>
              </a:ext>
            </a:extLst>
          </p:cNvPr>
          <p:cNvSpPr/>
          <p:nvPr/>
        </p:nvSpPr>
        <p:spPr>
          <a:xfrm>
            <a:off x="1224922" y="5202315"/>
            <a:ext cx="2413549" cy="1252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게임이 시작되고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ESC</a:t>
            </a:r>
            <a:r>
              <a:rPr lang="ko-KR" altLang="en-US" dirty="0">
                <a:solidFill>
                  <a:schemeClr val="tx1"/>
                </a:solidFill>
              </a:rPr>
              <a:t>를 누르면 일시정지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다시 누르면 재시작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3C920FFE-41EE-3F49-5496-66E214B0E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2557" y="2644776"/>
            <a:ext cx="6118293" cy="34415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682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211A-5181-DCEE-F8C4-98D53396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오브젝트 설명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B313EB-856A-ECFB-45FB-E39B3CFABFD0}"/>
              </a:ext>
            </a:extLst>
          </p:cNvPr>
          <p:cNvSpPr/>
          <p:nvPr/>
        </p:nvSpPr>
        <p:spPr>
          <a:xfrm>
            <a:off x="1371600" y="1578601"/>
            <a:ext cx="4581409" cy="22324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F198E6-BA9B-291F-F816-6AA4983E9581}"/>
              </a:ext>
            </a:extLst>
          </p:cNvPr>
          <p:cNvSpPr/>
          <p:nvPr/>
        </p:nvSpPr>
        <p:spPr>
          <a:xfrm>
            <a:off x="3622541" y="1731519"/>
            <a:ext cx="2199992" cy="1926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코인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게임이 끝나면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점수로 환산된다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A149C5-6628-13AB-9F99-C2C99F5F9954}"/>
              </a:ext>
            </a:extLst>
          </p:cNvPr>
          <p:cNvSpPr/>
          <p:nvPr/>
        </p:nvSpPr>
        <p:spPr>
          <a:xfrm>
            <a:off x="6526666" y="1578601"/>
            <a:ext cx="4581409" cy="22324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66DAAD-1CF7-B371-86CF-D378B15E58AB}"/>
              </a:ext>
            </a:extLst>
          </p:cNvPr>
          <p:cNvSpPr/>
          <p:nvPr/>
        </p:nvSpPr>
        <p:spPr>
          <a:xfrm>
            <a:off x="8777607" y="1731519"/>
            <a:ext cx="2199992" cy="1926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물약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일정시간동안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캐릭터의 크기를 키운다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F46B65-B133-26F9-FA87-22BB31FBABFB}"/>
              </a:ext>
            </a:extLst>
          </p:cNvPr>
          <p:cNvSpPr/>
          <p:nvPr/>
        </p:nvSpPr>
        <p:spPr>
          <a:xfrm>
            <a:off x="1371600" y="4372824"/>
            <a:ext cx="4581409" cy="22324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6305FF-E091-3625-FE6C-00F016BA6162}"/>
              </a:ext>
            </a:extLst>
          </p:cNvPr>
          <p:cNvSpPr/>
          <p:nvPr/>
        </p:nvSpPr>
        <p:spPr>
          <a:xfrm>
            <a:off x="3622541" y="4525742"/>
            <a:ext cx="2199992" cy="1926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바나나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일정시간동안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캐릭터의 속도를 느리게 한다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E0086B-71BD-3340-4E34-A13E55E9311D}"/>
              </a:ext>
            </a:extLst>
          </p:cNvPr>
          <p:cNvSpPr/>
          <p:nvPr/>
        </p:nvSpPr>
        <p:spPr>
          <a:xfrm>
            <a:off x="6521867" y="4372824"/>
            <a:ext cx="4581409" cy="22324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5A655-F1CE-59FB-DDCF-E76A55848EF9}"/>
              </a:ext>
            </a:extLst>
          </p:cNvPr>
          <p:cNvSpPr/>
          <p:nvPr/>
        </p:nvSpPr>
        <p:spPr>
          <a:xfrm>
            <a:off x="8772808" y="4525742"/>
            <a:ext cx="2199992" cy="1926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피격 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상단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적에게 피해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측면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적이 피해를 입힘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9" name="그림 8" descr="만화 영화이(가) 표시된 사진&#10;&#10;자동 생성된 설명">
            <a:extLst>
              <a:ext uri="{FF2B5EF4-FFF2-40B4-BE49-F238E27FC236}">
                <a16:creationId xmlns:a16="http://schemas.microsoft.com/office/drawing/2014/main" id="{C54D1886-ED17-F247-339D-CFEAC0F23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68" y="1816743"/>
            <a:ext cx="1643000" cy="1696001"/>
          </a:xfrm>
          <a:prstGeom prst="rect">
            <a:avLst/>
          </a:prstGeom>
        </p:spPr>
      </p:pic>
      <p:pic>
        <p:nvPicPr>
          <p:cNvPr id="11" name="그림 10" descr="노랑, 호박, 스크린샷, 원이(가) 표시된 사진&#10;&#10;자동 생성된 설명">
            <a:extLst>
              <a:ext uri="{FF2B5EF4-FFF2-40B4-BE49-F238E27FC236}">
                <a16:creationId xmlns:a16="http://schemas.microsoft.com/office/drawing/2014/main" id="{A4B74A5F-3B7D-FC81-0A10-AEE20863B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93" b="60423"/>
          <a:stretch/>
        </p:blipFill>
        <p:spPr>
          <a:xfrm>
            <a:off x="1653428" y="1816743"/>
            <a:ext cx="1687286" cy="1703225"/>
          </a:xfrm>
          <a:prstGeom prst="rect">
            <a:avLst/>
          </a:prstGeom>
        </p:spPr>
      </p:pic>
      <p:pic>
        <p:nvPicPr>
          <p:cNvPr id="13" name="그림 12" descr="과일, 레드, 채소, 음식이(가) 표시된 사진&#10;&#10;자동 생성된 설명">
            <a:extLst>
              <a:ext uri="{FF2B5EF4-FFF2-40B4-BE49-F238E27FC236}">
                <a16:creationId xmlns:a16="http://schemas.microsoft.com/office/drawing/2014/main" id="{F303C498-F5E5-3A7E-DF56-D9B07B3FE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" t="11736" r="80278" b="34513"/>
          <a:stretch/>
        </p:blipFill>
        <p:spPr>
          <a:xfrm>
            <a:off x="6858870" y="4616468"/>
            <a:ext cx="1576935" cy="1555732"/>
          </a:xfrm>
          <a:prstGeom prst="rect">
            <a:avLst/>
          </a:prstGeom>
        </p:spPr>
      </p:pic>
      <p:pic>
        <p:nvPicPr>
          <p:cNvPr id="17" name="그림 16" descr="과일, 바나나, 쿠킹 바나나, 사바 바나나이(가) 표시된 사진&#10;&#10;자동 생성된 설명">
            <a:extLst>
              <a:ext uri="{FF2B5EF4-FFF2-40B4-BE49-F238E27FC236}">
                <a16:creationId xmlns:a16="http://schemas.microsoft.com/office/drawing/2014/main" id="{29DF44FE-5241-380F-2CC4-62B2CC628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33" y="4650494"/>
            <a:ext cx="1521705" cy="15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211A-5181-DCEE-F8C4-98D53396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영상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63C1F612-56E2-5567-E649-1DF5E4AA33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2538" y="1533786"/>
            <a:ext cx="8266923" cy="46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4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163</TotalTime>
  <Words>175</Words>
  <Application>Microsoft Office PowerPoint</Application>
  <PresentationFormat>와이드스크린</PresentationFormat>
  <Paragraphs>49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자르기</vt:lpstr>
      <vt:lpstr>윈도우 프로그래밍 기말과제 - 쿠키마리오</vt:lpstr>
      <vt:lpstr>게임 개요</vt:lpstr>
      <vt:lpstr>게임 설명</vt:lpstr>
      <vt:lpstr>메인 화면</vt:lpstr>
      <vt:lpstr>일시정지 기능</vt:lpstr>
      <vt:lpstr>오브젝트 설명 </vt:lpstr>
      <vt:lpstr>플레이 영상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윈도우 프로그래밍 기말과제 제안서</dc:title>
  <dc:creator>갱 윤</dc:creator>
  <cp:lastModifiedBy>갱 윤</cp:lastModifiedBy>
  <cp:revision>7</cp:revision>
  <dcterms:created xsi:type="dcterms:W3CDTF">2024-05-22T11:13:24Z</dcterms:created>
  <dcterms:modified xsi:type="dcterms:W3CDTF">2024-06-17T18:45:39Z</dcterms:modified>
</cp:coreProperties>
</file>